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2519997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2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A9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 snapToGrid="0">
      <p:cViewPr varScale="1">
        <p:scale>
          <a:sx n="16" d="100"/>
          <a:sy n="16" d="100"/>
        </p:scale>
        <p:origin x="2598" y="84"/>
      </p:cViewPr>
      <p:guideLst>
        <p:guide orient="horz" pos="12472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6480867"/>
            <a:ext cx="21419979" cy="1378673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0799268"/>
            <a:ext cx="18899981" cy="956087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06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48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08343"/>
            <a:ext cx="5433745" cy="3355932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08343"/>
            <a:ext cx="15986234" cy="3355932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0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20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9872559"/>
            <a:ext cx="21734978" cy="16472575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6500971"/>
            <a:ext cx="21734978" cy="866253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18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0541716"/>
            <a:ext cx="10709989" cy="2512595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0541716"/>
            <a:ext cx="10709989" cy="2512595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039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108352"/>
            <a:ext cx="21734978" cy="765420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9707549"/>
            <a:ext cx="10660769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4465069"/>
            <a:ext cx="10660769" cy="212759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9707549"/>
            <a:ext cx="10713272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4465069"/>
            <a:ext cx="10713272" cy="212759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74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37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23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701703"/>
            <a:ext cx="12757487" cy="28141800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27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701703"/>
            <a:ext cx="12757487" cy="28141800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29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108352"/>
            <a:ext cx="2173497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541716"/>
            <a:ext cx="2173497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64616-298F-4627-81CA-6FF69B8AA85C}" type="datetimeFigureOut">
              <a:rPr lang="zh-CN" altLang="en-US" smtClean="0"/>
              <a:t>2019-6-12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6703516"/>
            <a:ext cx="850499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8DDD-CA66-430E-97CC-7C1278C030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97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>
            <a:extLst>
              <a:ext uri="{FF2B5EF4-FFF2-40B4-BE49-F238E27FC236}">
                <a16:creationId xmlns:a16="http://schemas.microsoft.com/office/drawing/2014/main" id="{87C5AED0-0249-4643-91A0-338B9DA43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61" y="8987961"/>
            <a:ext cx="4713802" cy="1095201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4E7F3A33-A9EA-40D8-9216-01110E2D4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8480" y="4841088"/>
            <a:ext cx="6246205" cy="1724324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655061" y="11789808"/>
            <a:ext cx="4751905" cy="7147612"/>
            <a:chOff x="1616958" y="10305568"/>
            <a:chExt cx="4751905" cy="7147612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189DC718-6595-4C3F-A935-D3963D91A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958" y="11900916"/>
              <a:ext cx="4751903" cy="1116320"/>
            </a:xfrm>
            <a:prstGeom prst="rect">
              <a:avLst/>
            </a:prstGeom>
          </p:spPr>
        </p:pic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F339EBB5-52F7-49C4-ACDD-6E72614BD2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960" y="10305568"/>
              <a:ext cx="4751903" cy="1118095"/>
            </a:xfrm>
            <a:prstGeom prst="rect">
              <a:avLst/>
            </a:prstGeom>
          </p:spPr>
        </p:pic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73940F0E-260D-4EBF-8142-A36C96892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5061" y="16345812"/>
              <a:ext cx="4713801" cy="1107368"/>
            </a:xfrm>
            <a:prstGeom prst="rect">
              <a:avLst/>
            </a:prstGeom>
          </p:spPr>
        </p:pic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id="{AA1D5427-E6CC-4597-B75A-3E1CC4070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959" y="14890613"/>
              <a:ext cx="4751903" cy="1118095"/>
            </a:xfrm>
            <a:prstGeom prst="rect">
              <a:avLst/>
            </a:prstGeom>
          </p:spPr>
        </p:pic>
        <p:pic>
          <p:nvPicPr>
            <p:cNvPr id="35" name="图片 34">
              <a:extLst>
                <a:ext uri="{FF2B5EF4-FFF2-40B4-BE49-F238E27FC236}">
                  <a16:creationId xmlns:a16="http://schemas.microsoft.com/office/drawing/2014/main" id="{BE16038F-9481-43CE-BD6A-B2771D395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959" y="13354340"/>
              <a:ext cx="4751903" cy="1141691"/>
            </a:xfrm>
            <a:prstGeom prst="rect">
              <a:avLst/>
            </a:prstGeom>
          </p:spPr>
        </p:pic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AB7FB92C-7EF7-48B4-8651-EDD1583D0C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516" y="22148801"/>
            <a:ext cx="1168168" cy="6502399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0A1B046-99C9-4E18-A98E-B7746050EA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7" y="8987961"/>
            <a:ext cx="176722" cy="998921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2B7F55D-2147-48A0-B2F8-8639D72AA7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27" y="21326063"/>
            <a:ext cx="2228597" cy="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扬 陈</dc:creator>
  <cp:lastModifiedBy>彬彬</cp:lastModifiedBy>
  <cp:revision>20</cp:revision>
  <dcterms:created xsi:type="dcterms:W3CDTF">2019-04-25T12:36:27Z</dcterms:created>
  <dcterms:modified xsi:type="dcterms:W3CDTF">2019-06-12T06:43:38Z</dcterms:modified>
</cp:coreProperties>
</file>